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7FB0C-F3D6-46A1-9ABF-0AF4CBB8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17F774-256B-472C-ADFB-8B74584F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0298-84A2-42D1-98AB-A1A47D41FAF3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70F1-A974-4A73-A767-D1C7180E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6DD25-F90B-4BF3-955B-1D8E736C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38EC-166C-4389-B483-851A8FCCC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37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A94067-F30C-4879-B0AE-1F131142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2BD4A-0658-4DE5-A3DD-8296B53C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227F89-7FDD-4D81-AAFC-325C7F72A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0298-84A2-42D1-98AB-A1A47D41FAF3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ADAD80-D3E1-442E-9D0B-8FD036529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0F5E2-D758-495C-8627-780B250B5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38EC-166C-4389-B483-851A8FCCC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95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A711060-4DAB-423B-9B74-BEDBA4E4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solidFill>
                  <a:srgbClr val="FFFFFF"/>
                </a:solidFill>
              </a:rPr>
              <a:t>III ENCUENTRO DE ROBÓTICA</a:t>
            </a:r>
            <a:endParaRPr lang="es-MX" dirty="0">
              <a:solidFill>
                <a:srgbClr val="FFFFF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92BA25-3D78-489B-AA64-F4958A72D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7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294F9FE-44AF-4E26-A7A7-45522E69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>
                <a:solidFill>
                  <a:schemeClr val="accent2"/>
                </a:solidFill>
              </a:rPr>
              <a:t>Categoria 3:                         </a:t>
            </a:r>
            <a:br>
              <a:rPr lang="en-US" sz="3500"/>
            </a:br>
            <a:r>
              <a:rPr lang="en-US" sz="3500"/>
              <a:t>Primaria alta y secundaria </a:t>
            </a:r>
            <a:br>
              <a:rPr lang="en-US" sz="3500"/>
            </a:br>
            <a:r>
              <a:rPr lang="en-US" sz="3500"/>
              <a:t>INSECTO MECÁNICO - set 9686</a:t>
            </a:r>
            <a:endParaRPr lang="en-US" sz="35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B7107D-8AFF-48DC-B0DE-DCF79950A0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D459AEC-59FC-484F-BE8E-5F01F0E0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>
                <a:solidFill>
                  <a:srgbClr val="C00000"/>
                </a:solidFill>
              </a:rPr>
              <a:t>Categoria 4 </a:t>
            </a:r>
            <a:r>
              <a:rPr lang="en-US" sz="4800">
                <a:solidFill>
                  <a:srgbClr val="C00000"/>
                </a:solidFill>
              </a:rPr>
              <a:t>CON ROBOT EV3</a:t>
            </a:r>
            <a:br>
              <a:rPr lang="en-US" sz="48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CONTAMINACIÓN DEL AGUA                       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Primaria alta y secundaria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DC8934-F15E-4A4A-99BA-9259DF63E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4AC0F53-2B6C-45EF-9BF2-336B828F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COSTO DE INSCRIPCIÓN, CUENTA BANCARIA Y Materiales por categoria</a:t>
            </a:r>
            <a:endParaRPr lang="en-US" sz="39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3C76D3-EC3E-49BB-B54F-8DCEAC1F4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12E2F89-4951-434F-A70D-E30448F8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DIA, HORARIO E INSCRIPCIÓN A LA COMPETENCIA</a:t>
            </a:r>
            <a:endParaRPr lang="es-MX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5BB126-C5D7-400D-B5E3-A21E62928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F8ADAB9-A291-422C-80A8-08C18087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Cuenta bancaria:</a:t>
            </a:r>
            <a:endParaRPr lang="es-MX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638E35-615C-44C2-9C1F-E4A3B52F5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543DA8-E6CF-44F9-AAFA-30A3FD71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Materiales y costos:</a:t>
            </a:r>
            <a:endParaRPr lang="es-MX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54DBE7-FD68-44B5-B77C-EEBF7A00C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5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4F6C66F-7A73-488F-9661-78A40796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Materiales y costos:</a:t>
            </a:r>
            <a:endParaRPr lang="es-MX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D035EE-232A-4FE9-B964-A539CE8434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14C786-DCA4-42FE-A24D-AA677C41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Materiales y costos:</a:t>
            </a:r>
            <a:endParaRPr lang="es-MX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1CC399-006D-487E-9845-76974BD01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CE2D3CC-1B77-42AC-A140-D2CD52D0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FCD259-5F01-4172-877C-BF43B68E3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388B6DB-0E82-4C5F-A05D-7359ED7C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000">
                <a:solidFill>
                  <a:srgbClr val="FFFFFF"/>
                </a:solidFill>
              </a:rPr>
              <a:t>Objetivo general: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FE4446-5925-45D4-ACF7-61912EDF1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63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7A03C8E-D136-4030-8C66-7F644B5F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000">
                <a:solidFill>
                  <a:schemeClr val="tx1"/>
                </a:solidFill>
              </a:rPr>
              <a:t>Objetivos particulares: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119383-90A9-43B8-B45A-9E65CBD75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2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2778D44-67F0-40F7-B526-304A8DA6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5000"/>
              <a:t>Categorias</a:t>
            </a:r>
            <a:endParaRPr lang="es-MX" sz="5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E3E0DD-FB8D-41EB-ABF7-0EA165D77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8FF3DF0-8802-4BFF-B6B8-0531AE40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5000"/>
              <a:t>¿Cómo puede participar?</a:t>
            </a:r>
            <a:endParaRPr lang="es-MX" sz="5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19B425-0DD6-49EA-B867-7529053E3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4A2D529-0652-4EF4-AC28-D018C934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SOBRE LAS CATEGORIAS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CFA257-2941-405A-AC94-C5D834F29C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C8FE44-526E-4D2A-A21E-7F3134D0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kern="1200" cap="all" spc="10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Contexto Primaria baja: </a:t>
            </a:r>
            <a:br>
              <a:rPr lang="en-US" sz="5000" kern="1200" cap="all" spc="10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cap="all" spc="100" baseline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reci</a:t>
            </a:r>
            <a:r>
              <a:rPr lang="en-US" sz="5000" kern="1200" cap="all" spc="100" baseline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claje </a:t>
            </a:r>
            <a:r>
              <a:rPr lang="en-US" sz="5000" kern="1200" cap="all" spc="10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Categoría 1 y 2 </a:t>
            </a:r>
            <a:endParaRPr lang="en-US" sz="5000" kern="1200" cap="all" spc="10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07B034-4F84-4379-A54B-3F8C567B9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3E9EB7D-5D72-40E3-BF90-F69C860F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>
                <a:solidFill>
                  <a:srgbClr val="FFC000"/>
                </a:solidFill>
              </a:rPr>
              <a:t>Categoria 1 </a:t>
            </a:r>
            <a:r>
              <a:rPr lang="en-US" sz="4000">
                <a:solidFill>
                  <a:srgbClr val="FFC000"/>
                </a:solidFill>
              </a:rPr>
              <a:t>- CON WEDO 1.0: </a:t>
            </a:r>
            <a:br>
              <a:rPr lang="en-US" sz="4000"/>
            </a:br>
            <a:r>
              <a:rPr lang="en-US" sz="4000"/>
              <a:t>solución para el reciclaje de desechos.</a:t>
            </a:r>
            <a:endParaRPr lang="en-US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C63C37-3B6D-47D5-8889-405697E1C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B9476F0-FEE4-444B-B4AF-3A77EBE5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u="sng" kern="1200" cap="all" spc="100" baseline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Categoria 2</a:t>
            </a:r>
            <a:r>
              <a:rPr lang="en-US">
                <a:solidFill>
                  <a:schemeClr val="accent4"/>
                </a:solidFill>
              </a:rPr>
              <a:t> con wedo 2.0 </a:t>
            </a:r>
            <a:r>
              <a:rPr lang="en-US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Primaria baja</a:t>
            </a:r>
            <a:endParaRPr lang="en-US" sz="500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8D2DE6-B28D-4AE3-93D0-8AE517956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Panorámica</PresentationFormat>
  <Paragraphs>17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III ENCUENTRO DE ROBÓTICA</vt:lpstr>
      <vt:lpstr>Objetivo general:</vt:lpstr>
      <vt:lpstr>Objetivos particulares:</vt:lpstr>
      <vt:lpstr>Categorias</vt:lpstr>
      <vt:lpstr>¿Cómo puede participar?</vt:lpstr>
      <vt:lpstr>SOBRE LAS CATEGORIAS</vt:lpstr>
      <vt:lpstr>Contexto Primaria baja:  reciclaje Categoría 1 y 2 </vt:lpstr>
      <vt:lpstr>Categoria 1 - CON WEDO 1.0:  solución para el reciclaje de desechos.</vt:lpstr>
      <vt:lpstr>Categoria 2 con wedo 2.0 Primaria baja</vt:lpstr>
      <vt:lpstr>Categoria 3:                          Primaria alta y secundaria  INSECTO MECÁNICO - set 9686</vt:lpstr>
      <vt:lpstr>Categoria 4 CON ROBOT EV3 CONTAMINACIÓN DEL AGUA                        Primaria alta y secundaria </vt:lpstr>
      <vt:lpstr>COSTO DE INSCRIPCIÓN, CUENTA BANCARIA Y Materiales por categoria</vt:lpstr>
      <vt:lpstr>DIA, HORARIO E INSCRIPCIÓN A LA COMPETENCIA</vt:lpstr>
      <vt:lpstr>Cuenta bancaria:</vt:lpstr>
      <vt:lpstr>Materiales y costos:</vt:lpstr>
      <vt:lpstr>Materiales y costos:</vt:lpstr>
      <vt:lpstr>Materiales y costos: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ENCUENTRO DE ROBÓTICA</dc:title>
  <dc:creator>Roberto Carlos Barrera Alarcón</dc:creator>
  <cp:lastModifiedBy>Roberto Carlos Barrera Alarcón</cp:lastModifiedBy>
  <cp:revision>1</cp:revision>
  <dcterms:created xsi:type="dcterms:W3CDTF">2019-12-02T18:50:52Z</dcterms:created>
  <dcterms:modified xsi:type="dcterms:W3CDTF">2019-12-02T18:50:52Z</dcterms:modified>
</cp:coreProperties>
</file>